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4972D-59BB-4670-BA22-30FFDA027335}" type="datetimeFigureOut">
              <a:rPr lang="pt-BR" smtClean="0"/>
              <a:t>01/09/2015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D0080-E394-47F1-8E67-C3E66DDD452E}" type="slidenum">
              <a:rPr lang="pt-BR" smtClean="0"/>
              <a:t>‹nº›</a:t>
            </a:fld>
            <a:endParaRPr lang="pt-BR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7436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 Panorâmica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4972D-59BB-4670-BA22-30FFDA027335}" type="datetimeFigureOut">
              <a:rPr lang="pt-BR" smtClean="0"/>
              <a:t>01/09/2015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D0080-E394-47F1-8E67-C3E66DDD452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8696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e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4972D-59BB-4670-BA22-30FFDA027335}" type="datetimeFigureOut">
              <a:rPr lang="pt-BR" smtClean="0"/>
              <a:t>01/09/2015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D0080-E394-47F1-8E67-C3E66DDD452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880785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çã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4972D-59BB-4670-BA22-30FFDA027335}" type="datetimeFigureOut">
              <a:rPr lang="pt-BR" smtClean="0"/>
              <a:t>01/09/2015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D0080-E394-47F1-8E67-C3E66DDD452E}" type="slidenum">
              <a:rPr lang="pt-BR" smtClean="0"/>
              <a:t>‹nº›</a:t>
            </a:fld>
            <a:endParaRPr lang="pt-BR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185965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4972D-59BB-4670-BA22-30FFDA027335}" type="datetimeFigureOut">
              <a:rPr lang="pt-BR" smtClean="0"/>
              <a:t>01/09/2015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D0080-E394-47F1-8E67-C3E66DDD452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201623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o 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pt-BR" smtClean="0"/>
              <a:t>Clique para editar o texto mestre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4972D-59BB-4670-BA22-30FFDA027335}" type="datetimeFigureOut">
              <a:rPr lang="pt-BR" smtClean="0"/>
              <a:t>01/09/2015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D0080-E394-47F1-8E67-C3E66DDD452E}" type="slidenum">
              <a:rPr lang="pt-BR" smtClean="0"/>
              <a:t>‹nº›</a:t>
            </a:fld>
            <a:endParaRPr lang="pt-BR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4852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iro ou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pt-BR" smtClean="0"/>
              <a:t>Clique para editar o texto mestre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4972D-59BB-4670-BA22-30FFDA027335}" type="datetimeFigureOut">
              <a:rPr lang="pt-BR" smtClean="0"/>
              <a:t>01/09/2015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D0080-E394-47F1-8E67-C3E66DDD452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130661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4972D-59BB-4670-BA22-30FFDA027335}" type="datetimeFigureOut">
              <a:rPr lang="pt-BR" smtClean="0"/>
              <a:t>01/09/2015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D0080-E394-47F1-8E67-C3E66DDD452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391698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4972D-59BB-4670-BA22-30FFDA027335}" type="datetimeFigureOut">
              <a:rPr lang="pt-BR" smtClean="0"/>
              <a:t>01/09/2015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D0080-E394-47F1-8E67-C3E66DDD452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12993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4972D-59BB-4670-BA22-30FFDA027335}" type="datetimeFigureOut">
              <a:rPr lang="pt-BR" smtClean="0"/>
              <a:t>01/09/2015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D0080-E394-47F1-8E67-C3E66DDD452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643365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4972D-59BB-4670-BA22-30FFDA027335}" type="datetimeFigureOut">
              <a:rPr lang="pt-BR" smtClean="0"/>
              <a:t>01/09/2015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D0080-E394-47F1-8E67-C3E66DDD452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062195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4972D-59BB-4670-BA22-30FFDA027335}" type="datetimeFigureOut">
              <a:rPr lang="pt-BR" smtClean="0"/>
              <a:t>01/09/2015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D0080-E394-47F1-8E67-C3E66DDD452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117392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4972D-59BB-4670-BA22-30FFDA027335}" type="datetimeFigureOut">
              <a:rPr lang="pt-BR" smtClean="0"/>
              <a:t>01/09/2015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D0080-E394-47F1-8E67-C3E66DDD452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76056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4972D-59BB-4670-BA22-30FFDA027335}" type="datetimeFigureOut">
              <a:rPr lang="pt-BR" smtClean="0"/>
              <a:t>01/09/2015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D0080-E394-47F1-8E67-C3E66DDD452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144644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4972D-59BB-4670-BA22-30FFDA027335}" type="datetimeFigureOut">
              <a:rPr lang="pt-BR" smtClean="0"/>
              <a:t>01/09/2015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D0080-E394-47F1-8E67-C3E66DDD452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21316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4972D-59BB-4670-BA22-30FFDA027335}" type="datetimeFigureOut">
              <a:rPr lang="pt-BR" smtClean="0"/>
              <a:t>01/09/2015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D0080-E394-47F1-8E67-C3E66DDD452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00067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4972D-59BB-4670-BA22-30FFDA027335}" type="datetimeFigureOut">
              <a:rPr lang="pt-BR" smtClean="0"/>
              <a:t>01/09/2015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D0080-E394-47F1-8E67-C3E66DDD452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34957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5E84972D-59BB-4670-BA22-30FFDA027335}" type="datetimeFigureOut">
              <a:rPr lang="pt-BR" smtClean="0"/>
              <a:t>01/09/2015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E61D0080-E394-47F1-8E67-C3E66DDD452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0242423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61862" y="901521"/>
            <a:ext cx="11099957" cy="4018210"/>
          </a:xfrm>
        </p:spPr>
        <p:txBody>
          <a:bodyPr>
            <a:normAutofit fontScale="90000"/>
          </a:bodyPr>
          <a:lstStyle/>
          <a:p>
            <a:pPr algn="ctr"/>
            <a:r>
              <a:rPr lang="pt-BR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ooper Black" panose="0208090404030B020404" pitchFamily="18" charset="0"/>
              </a:rPr>
              <a:t>Escola estadual </a:t>
            </a:r>
            <a:r>
              <a:rPr lang="pt-BR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Cooper Black" panose="0208090404030B020404" pitchFamily="18" charset="0"/>
              </a:rPr>
              <a:t>delfina</a:t>
            </a:r>
            <a:r>
              <a:rPr lang="pt-BR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ooper Black" panose="0208090404030B020404" pitchFamily="18" charset="0"/>
              </a:rPr>
              <a:t> nogueira de Souza</a:t>
            </a:r>
            <a:br>
              <a:rPr lang="pt-BR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ooper Black" panose="0208090404030B020404" pitchFamily="18" charset="0"/>
              </a:rPr>
            </a:br>
            <a:r>
              <a:rPr lang="pt-BR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ooper Black" panose="0208090404030B020404" pitchFamily="18" charset="0"/>
              </a:rPr>
              <a:t>nova alvorada do sul - </a:t>
            </a:r>
            <a:r>
              <a:rPr lang="pt-BR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Cooper Black" panose="0208090404030B020404" pitchFamily="18" charset="0"/>
              </a:rPr>
              <a:t>ms</a:t>
            </a:r>
            <a:r>
              <a:rPr lang="pt-BR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ooper Black" panose="0208090404030B020404" pitchFamily="18" charset="0"/>
              </a:rPr>
              <a:t/>
            </a:r>
            <a:br>
              <a:rPr lang="pt-BR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ooper Black" panose="0208090404030B020404" pitchFamily="18" charset="0"/>
              </a:rPr>
            </a:br>
            <a:r>
              <a:rPr lang="pt-BR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Cooper Black" panose="0208090404030B020404" pitchFamily="18" charset="0"/>
              </a:rPr>
              <a:t>progetec</a:t>
            </a:r>
            <a:r>
              <a:rPr lang="pt-BR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ooper Black" panose="0208090404030B020404" pitchFamily="18" charset="0"/>
              </a:rPr>
              <a:t>: </a:t>
            </a:r>
            <a:r>
              <a:rPr lang="pt-BR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Cooper Black" panose="0208090404030B020404" pitchFamily="18" charset="0"/>
              </a:rPr>
              <a:t>adilson</a:t>
            </a:r>
            <a:r>
              <a:rPr lang="pt-BR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ooper Black" panose="0208090404030B020404" pitchFamily="18" charset="0"/>
              </a:rPr>
              <a:t> </a:t>
            </a:r>
            <a:r>
              <a:rPr lang="pt-BR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Cooper Black" panose="0208090404030B020404" pitchFamily="18" charset="0"/>
              </a:rPr>
              <a:t>sanches</a:t>
            </a:r>
            <a:r>
              <a:rPr lang="pt-BR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ooper Black" panose="0208090404030B020404" pitchFamily="18" charset="0"/>
              </a:rPr>
              <a:t/>
            </a:r>
            <a:br>
              <a:rPr lang="pt-BR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ooper Black" panose="0208090404030B020404" pitchFamily="18" charset="0"/>
              </a:rPr>
            </a:br>
            <a:r>
              <a:rPr lang="pt-BR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ooper Black" panose="0208090404030B020404" pitchFamily="18" charset="0"/>
              </a:rPr>
              <a:t/>
            </a:r>
            <a:br>
              <a:rPr lang="pt-BR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ooper Black" panose="0208090404030B020404" pitchFamily="18" charset="0"/>
              </a:rPr>
            </a:br>
            <a:r>
              <a:rPr lang="pt-BR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Cooper Black" panose="0208090404030B020404" pitchFamily="18" charset="0"/>
              </a:rPr>
              <a:t>ged</a:t>
            </a:r>
            <a:r>
              <a:rPr lang="pt-BR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ooper Black" panose="0208090404030B020404" pitchFamily="18" charset="0"/>
              </a:rPr>
              <a:t> – tema 25</a:t>
            </a:r>
            <a:endParaRPr lang="pt-BR" dirty="0">
              <a:solidFill>
                <a:schemeClr val="bg1">
                  <a:lumMod val="95000"/>
                  <a:lumOff val="5000"/>
                </a:schemeClr>
              </a:solidFill>
              <a:latin typeface="Cooper Black" panose="0208090404030B020404" pitchFamily="18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877395" y="5917366"/>
            <a:ext cx="10468892" cy="792527"/>
          </a:xfrm>
        </p:spPr>
        <p:txBody>
          <a:bodyPr>
            <a:normAutofit/>
          </a:bodyPr>
          <a:lstStyle/>
          <a:p>
            <a:pPr algn="ctr"/>
            <a:r>
              <a:rPr lang="pt-BR" sz="3600" dirty="0" smtClean="0">
                <a:solidFill>
                  <a:schemeClr val="bg1"/>
                </a:solidFill>
                <a:latin typeface="Eras Demi ITC" panose="020B0805030504020804" pitchFamily="34" charset="0"/>
              </a:rPr>
              <a:t>Multiplicadora : Marília </a:t>
            </a:r>
            <a:r>
              <a:rPr lang="pt-BR" sz="3600" dirty="0" err="1" smtClean="0">
                <a:solidFill>
                  <a:schemeClr val="bg1"/>
                </a:solidFill>
                <a:latin typeface="Eras Demi ITC" panose="020B0805030504020804" pitchFamily="34" charset="0"/>
              </a:rPr>
              <a:t>Nacfur</a:t>
            </a:r>
            <a:endParaRPr lang="pt-BR" sz="3600" dirty="0">
              <a:solidFill>
                <a:schemeClr val="bg1"/>
              </a:solidFill>
              <a:latin typeface="Eras Demi ITC" panose="020B08050305040208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35185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84212" y="685800"/>
            <a:ext cx="11022684" cy="5727879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pt-BR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Eras Demi ITC" panose="020B0805030504020804" pitchFamily="34" charset="0"/>
              </a:rPr>
              <a:t>Seminários;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t-BR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Eras Demi ITC" panose="020B0805030504020804" pitchFamily="34" charset="0"/>
              </a:rPr>
              <a:t>Avaliação mensal e bimestral;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t-BR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Eras Demi ITC" panose="020B0805030504020804" pitchFamily="34" charset="0"/>
              </a:rPr>
              <a:t>Trabalhos em slides sob orientação do professor(</a:t>
            </a:r>
            <a:r>
              <a:rPr lang="pt-BR" sz="2800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Eras Demi ITC" panose="020B0805030504020804" pitchFamily="34" charset="0"/>
              </a:rPr>
              <a:t>power</a:t>
            </a:r>
            <a:r>
              <a:rPr lang="pt-BR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Eras Demi ITC" panose="020B0805030504020804" pitchFamily="34" charset="0"/>
              </a:rPr>
              <a:t> point, </a:t>
            </a:r>
            <a:r>
              <a:rPr lang="pt-BR" sz="2800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Eras Demi ITC" panose="020B0805030504020804" pitchFamily="34" charset="0"/>
              </a:rPr>
              <a:t>impress</a:t>
            </a:r>
            <a:r>
              <a:rPr lang="pt-BR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Eras Demi ITC" panose="020B0805030504020804" pitchFamily="34" charset="0"/>
              </a:rPr>
              <a:t>...);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t-BR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Eras Demi ITC" panose="020B0805030504020804" pitchFamily="34" charset="0"/>
              </a:rPr>
              <a:t>Elaboração de maquetes em grupo ou individual, após pesquisa feita na STE;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t-BR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Eras Demi ITC" panose="020B0805030504020804" pitchFamily="34" charset="0"/>
              </a:rPr>
              <a:t>Exposição fotográfica, cartazes, relacionados as assuntos pertinentes aos conteúdos;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t-BR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Eras Demi ITC" panose="020B0805030504020804" pitchFamily="34" charset="0"/>
              </a:rPr>
              <a:t>Criação de vídeos para apresentação em sala de aula;</a:t>
            </a:r>
          </a:p>
          <a:p>
            <a:pPr>
              <a:buFont typeface="Arial" panose="020B0604020202020204" pitchFamily="34" charset="0"/>
              <a:buChar char="•"/>
            </a:pPr>
            <a:endParaRPr lang="pt-BR" dirty="0">
              <a:solidFill>
                <a:schemeClr val="bg1">
                  <a:lumMod val="95000"/>
                  <a:lumOff val="5000"/>
                </a:schemeClr>
              </a:solidFill>
              <a:latin typeface="Eras Demi ITC" panose="020B08050305040208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92078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00123" y="701898"/>
            <a:ext cx="10520408" cy="5943601"/>
          </a:xfrm>
        </p:spPr>
        <p:txBody>
          <a:bodyPr>
            <a:norm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32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Eras Demi ITC" panose="020B0805030504020804" pitchFamily="34" charset="0"/>
              </a:rPr>
              <a:t>Como ferramenta de subsidio ao livro didático, utiliza-se a STE em busca mais informações para ampliar o conhecimento sobre o assunto, estimulado o aluno a criar e desenvolver seus conhecimentos, compartilhando com os demais colegas da sala de aula, utilizando-se de Datashow, notebooks, tablets, sala de vídeo e outras ferramentas disponíveis na escola. Após o professor media os debates na socialização entre os mesmos.</a:t>
            </a:r>
          </a:p>
          <a:p>
            <a:pPr algn="just"/>
            <a:endParaRPr lang="pt-BR" sz="3200" dirty="0" smtClean="0">
              <a:solidFill>
                <a:schemeClr val="bg1">
                  <a:lumMod val="95000"/>
                  <a:lumOff val="5000"/>
                </a:schemeClr>
              </a:solidFill>
              <a:latin typeface="Eras Demi ITC" panose="020B08050305040208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1967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772732" y="888642"/>
            <a:ext cx="10547798" cy="5228823"/>
          </a:xfrm>
        </p:spPr>
        <p:txBody>
          <a:bodyPr>
            <a:norm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3200" dirty="0" smtClean="0">
                <a:solidFill>
                  <a:schemeClr val="bg1"/>
                </a:solidFill>
                <a:latin typeface="Eras Demi ITC" panose="020B0805030504020804" pitchFamily="34" charset="0"/>
              </a:rPr>
              <a:t>As ferramentas utilizadas no ambiente virtual, tais como: </a:t>
            </a:r>
            <a:r>
              <a:rPr lang="pt-BR" sz="3200" dirty="0" err="1" smtClean="0">
                <a:solidFill>
                  <a:schemeClr val="bg1"/>
                </a:solidFill>
                <a:latin typeface="Eras Demi ITC" panose="020B0805030504020804" pitchFamily="34" charset="0"/>
              </a:rPr>
              <a:t>Wikis</a:t>
            </a:r>
            <a:r>
              <a:rPr lang="pt-BR" sz="3200" dirty="0" smtClean="0">
                <a:solidFill>
                  <a:schemeClr val="bg1"/>
                </a:solidFill>
                <a:latin typeface="Eras Demi ITC" panose="020B0805030504020804" pitchFamily="34" charset="0"/>
              </a:rPr>
              <a:t>, fórum, </a:t>
            </a:r>
            <a:r>
              <a:rPr lang="pt-BR" sz="3200" dirty="0" err="1" smtClean="0">
                <a:solidFill>
                  <a:schemeClr val="bg1"/>
                </a:solidFill>
                <a:latin typeface="Eras Demi ITC" panose="020B0805030504020804" pitchFamily="34" charset="0"/>
              </a:rPr>
              <a:t>portifólio</a:t>
            </a:r>
            <a:r>
              <a:rPr lang="pt-BR" sz="3200" dirty="0" smtClean="0">
                <a:solidFill>
                  <a:schemeClr val="bg1"/>
                </a:solidFill>
                <a:latin typeface="Eras Demi ITC" panose="020B0805030504020804" pitchFamily="34" charset="0"/>
              </a:rPr>
              <a:t>, configura uma prática avaliativa inovadora</a:t>
            </a:r>
            <a:r>
              <a:rPr lang="pt-BR" sz="3200" dirty="0">
                <a:solidFill>
                  <a:schemeClr val="bg1"/>
                </a:solidFill>
                <a:latin typeface="Eras Demi ITC" panose="020B0805030504020804" pitchFamily="34" charset="0"/>
              </a:rPr>
              <a:t> pelo seu caráter reflexivo e inclusivo a serviço das </a:t>
            </a:r>
            <a:r>
              <a:rPr lang="pt-BR" sz="3200" dirty="0" smtClean="0">
                <a:solidFill>
                  <a:schemeClr val="bg1"/>
                </a:solidFill>
                <a:latin typeface="Eras Demi ITC" panose="020B0805030504020804" pitchFamily="34" charset="0"/>
              </a:rPr>
              <a:t>aprendizagens. Assim sendo </a:t>
            </a:r>
            <a:r>
              <a:rPr lang="pt-BR" sz="3200" dirty="0">
                <a:solidFill>
                  <a:schemeClr val="bg1"/>
                </a:solidFill>
                <a:latin typeface="Eras Demi ITC" panose="020B0805030504020804" pitchFamily="34" charset="0"/>
              </a:rPr>
              <a:t>qualquer que seja a opção do professor </a:t>
            </a:r>
            <a:r>
              <a:rPr lang="pt-BR" sz="3200" dirty="0" smtClean="0">
                <a:solidFill>
                  <a:schemeClr val="bg1"/>
                </a:solidFill>
                <a:latin typeface="Eras Demi ITC" panose="020B0805030504020804" pitchFamily="34" charset="0"/>
              </a:rPr>
              <a:t>ao utilizar </a:t>
            </a:r>
            <a:r>
              <a:rPr lang="pt-BR" sz="3200" dirty="0">
                <a:solidFill>
                  <a:schemeClr val="bg1"/>
                </a:solidFill>
                <a:latin typeface="Eras Demi ITC" panose="020B0805030504020804" pitchFamily="34" charset="0"/>
              </a:rPr>
              <a:t>uma destas ferramentas, ele deve </a:t>
            </a:r>
            <a:r>
              <a:rPr lang="pt-BR" sz="3200" dirty="0" smtClean="0">
                <a:solidFill>
                  <a:schemeClr val="bg1"/>
                </a:solidFill>
                <a:latin typeface="Eras Demi ITC" panose="020B0805030504020804" pitchFamily="34" charset="0"/>
              </a:rPr>
              <a:t>se pautar na intenção </a:t>
            </a:r>
            <a:r>
              <a:rPr lang="pt-BR" sz="3200" dirty="0">
                <a:solidFill>
                  <a:schemeClr val="bg1"/>
                </a:solidFill>
                <a:latin typeface="Eras Demi ITC" panose="020B0805030504020804" pitchFamily="34" charset="0"/>
              </a:rPr>
              <a:t>de favorecer </a:t>
            </a:r>
            <a:r>
              <a:rPr lang="pt-BR" sz="3200" dirty="0" smtClean="0">
                <a:solidFill>
                  <a:schemeClr val="bg1"/>
                </a:solidFill>
                <a:latin typeface="Eras Demi ITC" panose="020B0805030504020804" pitchFamily="34" charset="0"/>
              </a:rPr>
              <a:t>o sucesso </a:t>
            </a:r>
            <a:r>
              <a:rPr lang="pt-BR" sz="3200" dirty="0">
                <a:solidFill>
                  <a:schemeClr val="bg1"/>
                </a:solidFill>
                <a:latin typeface="Eras Demi ITC" panose="020B0805030504020804" pitchFamily="34" charset="0"/>
              </a:rPr>
              <a:t>do aluno na construção do </a:t>
            </a:r>
            <a:r>
              <a:rPr lang="pt-BR" sz="3200" dirty="0" smtClean="0">
                <a:solidFill>
                  <a:schemeClr val="bg1"/>
                </a:solidFill>
                <a:latin typeface="Eras Demi ITC" panose="020B0805030504020804" pitchFamily="34" charset="0"/>
              </a:rPr>
              <a:t>conhecimento.</a:t>
            </a:r>
            <a:endParaRPr lang="pt-BR" sz="3200" dirty="0">
              <a:solidFill>
                <a:schemeClr val="bg1"/>
              </a:solidFill>
              <a:latin typeface="Eras Demi ITC" panose="020B08050305040208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7582378"/>
      </p:ext>
    </p:extLst>
  </p:cSld>
  <p:clrMapOvr>
    <a:masterClrMapping/>
  </p:clrMapOvr>
</p:sld>
</file>

<file path=ppt/theme/theme1.xml><?xml version="1.0" encoding="utf-8"?>
<a:theme xmlns:a="http://schemas.openxmlformats.org/drawingml/2006/main" name="Fatia">
  <a:themeElements>
    <a:clrScheme name="Fatia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Fatia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Fat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94</TotalTime>
  <Words>201</Words>
  <Application>Microsoft Office PowerPoint</Application>
  <PresentationFormat>Widescreen</PresentationFormat>
  <Paragraphs>10</Paragraphs>
  <Slides>4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4</vt:i4>
      </vt:variant>
    </vt:vector>
  </HeadingPairs>
  <TitlesOfParts>
    <vt:vector size="10" baseType="lpstr">
      <vt:lpstr>Arial</vt:lpstr>
      <vt:lpstr>Century Gothic</vt:lpstr>
      <vt:lpstr>Cooper Black</vt:lpstr>
      <vt:lpstr>Eras Demi ITC</vt:lpstr>
      <vt:lpstr>Wingdings 3</vt:lpstr>
      <vt:lpstr>Fatia</vt:lpstr>
      <vt:lpstr>Escola estadual delfina nogueira de Souza nova alvorada do sul - ms progetec: adilson sanches  ged – tema 25</vt:lpstr>
      <vt:lpstr>Apresentação do PowerPoint</vt:lpstr>
      <vt:lpstr>Apresentação do PowerPoint</vt:lpstr>
      <vt:lpstr>Apresentação do PowerPoint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Escola estadual delfina nogueira de Souza nova alvorada do sul progetec: adilson sanches ged – tema 25</dc:title>
  <dc:creator>ADILSON</dc:creator>
  <cp:lastModifiedBy>ADILSON</cp:lastModifiedBy>
  <cp:revision>18</cp:revision>
  <dcterms:created xsi:type="dcterms:W3CDTF">2015-09-01T11:31:45Z</dcterms:created>
  <dcterms:modified xsi:type="dcterms:W3CDTF">2015-09-01T13:08:20Z</dcterms:modified>
</cp:coreProperties>
</file>